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fntdata" ContentType="application/x-fontdata"/>
  <Default Extension="bmp" ContentType="image/bmp"/>
  <Default Extension="jpeg" ContentType="image/jpeg"/>
  <Default Extension="png" ContentType="image/png"/>
  <Default Extension="gif" ContentType="image/gif"/>
  <Default Extension="tif" ContentType="image/tif"/>
  <Default Extension="emf" ContentType="image/x-emf"/>
  <Default Extension="wmf" ContentType="image/x-wmf"/>
  <Default Extension="pct" ContentType="image/pct"/>
  <Default Extension="pcx" ContentType="image/pcx"/>
  <Default Extension="tga" ContentType="image/tga"/>
  <Default Extension="svg" ContentType="image/svg+xml"/>
  <Default Extension="avi" ContentType="video/avi"/>
  <Default Extension="wmv" ContentType="video/wmv"/>
  <Default Extension="mpg" ContentType="video/mpeg"/>
  <Default Extension="mpeg" ContentType="video/mpeg"/>
  <Default Extension="mp2" ContentType="video/mpeg"/>
  <Default Extension="mp4" ContentType="video/mpeg"/>
  <Default Extension="wma" ContentType="audio/x-ms-wma"/>
  <Default Extension="mid" ContentType="audio/unknown"/>
  <Default Extension="midi" ContentType="audio/unknown"/>
  <Default Extension="rmi" ContentType="audio/unknown"/>
  <Default Extension="mp3" ContentType="audio/unknown"/>
  <Default Extension="wav" ContentType="audio/wav"/>
  <Default Extension="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 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ldMasterIdLst>
    <p:sldMasterId id="2147483648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3" r:id="rId12"/>
    <p:sldId id="264" r:id="rId13"/>
    <p:sldId id="262" r:id="rId14"/>
    <p:sldId id="265" r:id="rId15"/>
    <p:sldId id="266" r:id="rId16"/>
  </p:sldIdLst>
  <p:sldSz cx="7560945" cy="10693400"/>
  <p:notesSz cx="6858000" cy="12192000"/>
  <p:defaultTextStyle>
    <a:lvl1pPr marL="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1pPr>
    <a:lvl2pPr marL="4572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2pPr>
    <a:lvl3pPr marL="9144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3pPr>
    <a:lvl4pPr marL="13716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4pPr>
    <a:lvl5pPr marL="18288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5pPr>
    <a:lvl6pPr marL="22860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6pPr>
    <a:lvl7pPr marL="27432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7pPr>
    <a:lvl8pPr marL="32004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8pPr>
    <a:lvl9pPr marL="36576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9pPr>
  </p:defaultTextStyle>
</p:presentation>
</file>

<file path=ppt/presProps.xml><?xml version="1.0" encoding="utf-8"?>
<p:presentation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howPr showNarration="1">
    <p:penClr>
      <a:srgbClr val="0000FF"/>
    </p:penClr>
  </p:showPr>
  <p:extLst>
    <p:ext uri="smNativeData">
      <pr:smAppRevision xmlns:pr="smNativeData" xmlns="smNativeData" dt="1684056764" val="1062" rev64="64" revOS="4"/>
      <pr:smFileRevision xmlns:pr="smNativeData" xmlns="smNativeData" dt="1684056764" val="101"/>
      <pr:trialVersion xmlns:pr="smNativeData" xmlns="smNativeData" id="1684056764" val="63040432"/>
      <pr:guideOptions xmlns:pr="smNativeData" xmlns="smNativeData" dt="1684056764" snapToGrid="1" snapToBorders="1" snapToGuides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lideViewPr>
    <p:cSldViewPr snapToObjects="1" showGuides="1">
      <p:cViewPr varScale="1">
        <p:scale>
          <a:sx n="48" d="100"/>
          <a:sy n="48" d="100"/>
        </p:scale>
        <p:origin x="5346" y="328"/>
      </p:cViewPr>
      <p:guideLst x="0" y="0">
        <p:guide orient="horz" pos="3368"/>
        <p:guide pos="2381"/>
      </p:guideLst>
    </p:cSldViewPr>
  </p:slideViewPr>
  <p:outlineViewPr>
    <p:cViewPr>
      <p:scale>
        <a:sx n="33" d="100"/>
        <a:sy n="33" d="100"/>
      </p:scale>
      <p:origin x="0" y="0"/>
    </p:cViewPr>
  </p:outlineViewPr>
  <p:sorterViewPr>
    <p:cViewPr>
      <p:scale>
        <a:sx n="24" d="100"/>
        <a:sy n="24" d="100"/>
      </p:scale>
      <p:origin x="0" y="0"/>
    </p:cViewPr>
  </p:sorterViewPr>
  <p:notesViewPr>
    <p:cSldViewPr snapToObjects="1" showGuides="1">
      <p:cViewPr>
        <p:scale>
          <a:sx n="48" d="100"/>
          <a:sy n="48" d="100"/>
        </p:scale>
        <p:origin x="5346" y="328"/>
      </p:cViewPr>
    </p:cSldViewPr>
  </p:notesViewPr>
  <p:gridSpacing cx="73477120" cy="73477120"/>
</p:viewPr>
</file>

<file path=ppt/_rels/presentation.xml.rels><?xml version="1.0" encoding="UTF-8" standalone="yes" 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tableStyles" Target="tableStyles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/Relationships>
</file>

<file path=ppt/slideLayouts/_rels/slideLayout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6_vKpg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fQMAAG0UAAAFKwAAiSIAABAAAAAmAAAACAAAAAEAAAAAAAAAMAAAABQAAAAAAAAAAAD//wAAAQAAAP//AAABAA=="/>
              </a:ext>
            </a:extLst>
          </p:cNvSpPr>
          <p:nvPr>
            <p:ph type="ctrTitle"/>
          </p:nvPr>
        </p:nvSpPr>
        <p:spPr>
          <a:xfrm>
            <a:off x="567055" y="3320415"/>
            <a:ext cx="6426200" cy="2293620"/>
          </a:xfrm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Subtitle1"/>
          <p:cNvSpPr>
            <a:spLocks noGrp="1" noChangeArrowheads="1"/>
            <a:extLst>
              <a:ext uri="smNativeData">
                <pr:smNativeData xmlns:pr="smNativeData" xmlns="smNativeData" val="SMDATA_16_vKpgZB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gYAAEYlAACIJwAAFjYAABAAAAAmAAAACAAAAAGAAAAAAAAAMAAAABQAAAAAAAAAAAD//wAAAQAAAP//AAABAA=="/>
              </a:ext>
            </a:extLst>
          </p:cNvSpPr>
          <p:nvPr>
            <p:ph type="subTitle" idx="1"/>
          </p:nvPr>
        </p:nvSpPr>
        <p:spPr>
          <a:xfrm>
            <a:off x="1134110" y="6059170"/>
            <a:ext cx="5292090" cy="2733040"/>
          </a:xfrm>
        </p:spPr>
        <p:txBody>
          <a:bodyPr/>
          <a:lstStyle>
            <a:lvl1pPr marL="0" indent="0" algn="ctr">
              <a:buNone/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/>
            <a:r>
              <a:t>Click to edit Master subtitle style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xmlns="smNativeData" val="SMDATA_16_vKpg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UwIAAPk8AAAtDQAAeEA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83F550-1ED2-D603-9C3B-E856BB756ABD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xmlns="smNativeData" val="SMDATA_16_vKpg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A8AAPk8AACeHgAAeEA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xmlns="smNativeData" val="SMDATA_16_vKpg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sAf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VSEAAPk8AAAvLAAAeEA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83AA00-4ED2-D65C-9C3B-B809E4756AED}" type="slidenum">
              <a:t/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6_vKpg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49Ij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UwIAAKECAAAvLAAAmA0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6_vKpgZBMAAAAlAAAAZAAAAA8BAAAAkAAAAEgAAACQAAAASAAAAAAAAAAA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UwIAAFkPAAAvLAAAwzoAABAAAAAmAAAACAAAAAIAAAAAAAAAMAAAABQAAAAAAAAAAAD//wAAAQAAAP//AAABAA=="/>
              </a:ext>
            </a:extLst>
          </p:cNvSpPr>
          <p:nvPr>
            <p:ph idx="1"/>
          </p:nvPr>
        </p:nvSpPr>
        <p:spPr/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xmlns="smNativeData" val="SMDATA_16_vKpg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UwIAAPk8AAAtDQAAeEA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838A0A-44D2-D67C-9C3B-B229C4756AE7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xmlns="smNativeData" val="SMDATA_16_vKpg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E6c3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A8AAPk8AACeHgAAeEA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xmlns="smNativeData" val="SMDATA_16_vKpg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VSEAAPk8AAAvLAAAeEA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838942-0CD2-D67F-9C3B-FA2AC7756AAF}" type="slidenum">
              <a:t/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6_vKpgZBMAAAAlAAAAZAAAAA8BAAAAkAAAAEgAAACQAAAASAAAAAAAAAAC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uCEAAKECAAAvLAAAwzoAABAAAAAmAAAACAAAAIMAAAAAAAAAMAAAABQAAAAAAAAAAAD//wAAAQAAAP//AAABAA=="/>
              </a:ext>
            </a:extLst>
          </p:cNvSpPr>
          <p:nvPr>
            <p:ph type="title"/>
          </p:nvPr>
        </p:nvSpPr>
        <p:spPr>
          <a:xfrm>
            <a:off x="5481320" y="427355"/>
            <a:ext cx="1701165" cy="9124950"/>
          </a:xfrm>
        </p:spPr>
        <p:txBody>
          <a:bodyPr vert="vert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6_vKpgZBMAAAAlAAAAZAAAAA8BAAAAkAAAAEgAAACQAAAASAAAAAAAAAAA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UwIAAKECAADxIAAAwzoAABAAAAAmAAAACAAAAAMAAAAAAAAAMAAAABQAAAAAAAAAAAD//wAAAQAAAP//AAABAA=="/>
              </a:ext>
            </a:extLst>
          </p:cNvSpPr>
          <p:nvPr>
            <p:ph idx="1"/>
          </p:nvPr>
        </p:nvSpPr>
        <p:spPr>
          <a:xfrm>
            <a:off x="377825" y="427355"/>
            <a:ext cx="4977130" cy="9124950"/>
          </a:xfrm>
        </p:spPr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xmlns="smNativeData" val="SMDATA_16_vKpg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UwIAAPk8AAAtDQAAeEA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83B86D-23D2-D64E-9C3B-D51BF6756A80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xmlns="smNativeData" val="SMDATA_16_vKpg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A8AAPk8AACeHgAAeEA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xmlns="smNativeData" val="SMDATA_16_vKpg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VSEAAPk8AAAvLAAAeEA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83A583-CDD2-D653-9C3B-3B06EB756A6E}" type="slidenum">
              <a:t/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6_vKpg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UwIAAKECAAAvLAAAmA0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6_vKpgZB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UwIAAFkPAAAvLAAAwzoAABAAAAAmAAAACAAAAAAAAAAAAAAAMAAAABQAAAAAAAAAAAD//wAAAQAAAP//AAABAA=="/>
              </a:ext>
            </a:extLst>
          </p:cNvSpPr>
          <p:nvPr>
            <p:ph idx="1"/>
          </p:nvPr>
        </p:nvSpPr>
        <p:spPr/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xmlns="smNativeData" val="SMDATA_16_vKpg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UwIAAPk8AAAtDQAAeEA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83E685-CBD2-D610-9C3B-3D45A8756A68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xmlns="smNativeData" val="SMDATA_16_vKpg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A8AAPk8AACeHgAAeEA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xmlns="smNativeData" val="SMDATA_16_vKpg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VSEAAPk8AAAvLAAAeEA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839158-16D2-D667-9C3B-E032DF756AB5}" type="slidenum">
              <a:t/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6_vKpgZB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rAMAAEUqAAA1KwAAVTcAABAAAAAmAAAACAAAAIGAAAAAAAAAMAAAABQAAAAAAAAAAAD//wAAAQAAAP//AAABAA=="/>
              </a:ext>
            </a:extLst>
          </p:cNvSpPr>
          <p:nvPr>
            <p:ph type="title"/>
          </p:nvPr>
        </p:nvSpPr>
        <p:spPr>
          <a:xfrm>
            <a:off x="596900" y="6871335"/>
            <a:ext cx="6426835" cy="2123440"/>
          </a:xfrm>
        </p:spPr>
        <p:txBody>
          <a:bodyPr vert="horz" wrap="square" numCol="1" spcCol="215900" anchor="t">
            <a:prstTxWarp prst="textNoShape">
              <a:avLst/>
            </a:prstTxWarp>
          </a:bodyPr>
          <a:lstStyle>
            <a:lvl1pPr algn="l">
              <a:defRPr sz="4000" b="1" cap="all"/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6_vKpgZB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rAMAAOAbAAA1KwAARSoAABAAAAAmAAAACAAAAIGAAAAAAAAAMAAAABQAAAAAAAAAAAD//wAAAQAAAP//AAABAA=="/>
              </a:ext>
            </a:extLst>
          </p:cNvSpPr>
          <p:nvPr>
            <p:ph idx="1"/>
          </p:nvPr>
        </p:nvSpPr>
        <p:spPr>
          <a:xfrm>
            <a:off x="596900" y="4531360"/>
            <a:ext cx="6426835" cy="2339975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marL="0" indent="0">
              <a:buNone/>
              <a:defRPr sz="2000" cap="none"/>
            </a:lvl1pPr>
            <a:lvl2pPr marL="457200" indent="0">
              <a:buNone/>
              <a:defRPr sz="1800" cap="none"/>
            </a:lvl2pPr>
            <a:lvl3pPr marL="914400" indent="0">
              <a:buNone/>
              <a:defRPr sz="1600" cap="none"/>
            </a:lvl3pPr>
            <a:lvl4pPr marL="1371600" indent="0">
              <a:buNone/>
              <a:defRPr sz="1400" cap="none"/>
            </a:lvl4pPr>
            <a:lvl5pPr marL="1828800" indent="0">
              <a:buNone/>
              <a:defRPr sz="1400" cap="none"/>
            </a:lvl5pPr>
            <a:lvl6pPr marL="2286000" indent="0">
              <a:buNone/>
              <a:defRPr sz="1400" cap="none"/>
            </a:lvl6pPr>
            <a:lvl7pPr marL="2743200" indent="0">
              <a:buNone/>
              <a:defRPr sz="1400" cap="none"/>
            </a:lvl7pPr>
            <a:lvl8pPr marL="3200400" indent="0">
              <a:buNone/>
              <a:defRPr sz="1400" cap="none"/>
            </a:lvl8pPr>
            <a:lvl9pPr marL="3657600" indent="0">
              <a:buNone/>
              <a:defRPr sz="1400" cap="none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xmlns="smNativeData" val="SMDATA_16_vKpg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UwIAAPk8AAAtDQAAeEA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83C2BF-F1D2-D634-9C3B-07618C756A52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xmlns="smNativeData" val="SMDATA_16_vKpg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A8AAPk8AACeHgAAeEA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xmlns="smNativeData" val="SMDATA_16_vKpg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VSEAAPk8AAAvLAAAeEA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83ACBB-F5D2-D65A-9C3B-030FE2756A56}" type="slidenum">
              <a:t/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woColTx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6_vKpg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UwIAAKECAAAvLAAAmA0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xmlns="smNativeData" val="SMDATA_16_vKpgZB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UwIAAFkPAADeFgAAwzoAABAAAAAmAAAACAAAAAGAAAAAAAAAMAAAABQAAAAAAAAAAAD//wAAAQAAAP//AAABAA=="/>
              </a:ext>
            </a:extLst>
          </p:cNvSpPr>
          <p:nvPr>
            <p:ph idx="1"/>
          </p:nvPr>
        </p:nvSpPr>
        <p:spPr>
          <a:xfrm>
            <a:off x="377825" y="2494915"/>
            <a:ext cx="3339465" cy="7057390"/>
          </a:xfrm>
        </p:spPr>
        <p:txBody>
          <a:bodyPr/>
          <a:lstStyle>
            <a:lvl1pPr>
              <a:defRPr sz="2800" cap="none"/>
            </a:lvl1pPr>
            <a:lvl2pPr>
              <a:defRPr sz="2400" cap="none"/>
            </a:lvl2pPr>
            <a:lvl3pPr>
              <a:defRPr sz="2000" cap="none"/>
            </a:lvl3pPr>
            <a:lvl4pPr>
              <a:defRPr sz="1800" cap="none"/>
            </a:lvl4pPr>
            <a:lvl5pPr>
              <a:defRPr sz="1800" cap="none"/>
            </a:lvl5pPr>
            <a:lvl6pPr>
              <a:defRPr sz="1800" cap="none"/>
            </a:lvl6pPr>
            <a:lvl7pPr>
              <a:defRPr sz="1800" cap="none"/>
            </a:lvl7pPr>
            <a:lvl8pPr>
              <a:defRPr sz="1800" cap="none"/>
            </a:lvl8pPr>
            <a:lvl9pPr>
              <a:defRPr sz="1800" cap="none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xmlns="smNativeData" val="SMDATA_16_vKpgZB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pBcAAFkPAAAvLAAAwzoAABAAAAAmAAAACAAAAAGAAAAAAAAAMAAAABQAAAAAAAAAAAD//wAAAQAAAP//AAABAA=="/>
              </a:ext>
            </a:extLst>
          </p:cNvSpPr>
          <p:nvPr>
            <p:ph idx="2"/>
          </p:nvPr>
        </p:nvSpPr>
        <p:spPr>
          <a:xfrm>
            <a:off x="3843020" y="2494915"/>
            <a:ext cx="3339465" cy="7057390"/>
          </a:xfrm>
        </p:spPr>
        <p:txBody>
          <a:bodyPr/>
          <a:lstStyle>
            <a:lvl1pPr>
              <a:defRPr sz="2800" cap="none"/>
            </a:lvl1pPr>
            <a:lvl2pPr>
              <a:defRPr sz="2400" cap="none"/>
            </a:lvl2pPr>
            <a:lvl3pPr>
              <a:defRPr sz="2000" cap="none"/>
            </a:lvl3pPr>
            <a:lvl4pPr>
              <a:defRPr sz="1800" cap="none"/>
            </a:lvl4pPr>
            <a:lvl5pPr>
              <a:defRPr sz="1800" cap="none"/>
            </a:lvl5pPr>
            <a:lvl6pPr>
              <a:defRPr sz="1800" cap="none"/>
            </a:lvl6pPr>
            <a:lvl7pPr>
              <a:defRPr sz="1800" cap="none"/>
            </a:lvl7pPr>
            <a:lvl8pPr>
              <a:defRPr sz="1800" cap="none"/>
            </a:lvl8pPr>
            <a:lvl9pPr>
              <a:defRPr sz="1800" cap="none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xmlns="smNativeData" val="SMDATA_16_vKpg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UwIAAPk8AAAtDQAAeEA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83F384-CAD2-D605-9C3B-3C50BD756A69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xmlns="smNativeData" val="SMDATA_16_vKpg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A8AAPk8AACeHgAAeEA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xmlns="smNativeData" val="SMDATA_16_vKpg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VSEAAPk8AAAvLAAAeEA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83865C-12D2-D670-9C3B-E425C8756AB1}" type="slidenum">
              <a:t/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6_vKpg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UwIAAKECAAAvLAAAmA0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3"/>
          <p:cNvSpPr>
            <a:spLocks noGrp="1" noChangeArrowheads="1"/>
            <a:extLst>
              <a:ext uri="smNativeData">
                <pr:smNativeData xmlns:pr="smNativeData" xmlns="smNativeData" val="SMDATA_16_vKpgZB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UwIAALgOAADgFgAA3BQAABAAAAAmAAAACAAAAIGAAAAAAAAAMAAAABQAAAAAAAAAAAD//wAAAQAAAP//AAABAA=="/>
              </a:ext>
            </a:extLst>
          </p:cNvSpPr>
          <p:nvPr>
            <p:ph idx="1"/>
          </p:nvPr>
        </p:nvSpPr>
        <p:spPr>
          <a:xfrm>
            <a:off x="377825" y="2392680"/>
            <a:ext cx="3340735" cy="99822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marL="0" indent="0">
              <a:buNone/>
              <a:defRPr sz="2400" b="1" cap="none"/>
            </a:lvl1pPr>
            <a:lvl2pPr marL="457200" indent="0">
              <a:buNone/>
              <a:defRPr sz="2000" b="1" cap="none"/>
            </a:lvl2pPr>
            <a:lvl3pPr marL="914400" indent="0">
              <a:buNone/>
              <a:defRPr sz="1800" b="1" cap="none"/>
            </a:lvl3pPr>
            <a:lvl4pPr marL="1371600" indent="0">
              <a:buNone/>
              <a:defRPr sz="1600" b="1" cap="none"/>
            </a:lvl4pPr>
            <a:lvl5pPr marL="1828800" indent="0">
              <a:buNone/>
              <a:defRPr sz="1600" b="1" cap="none"/>
            </a:lvl5pPr>
            <a:lvl6pPr marL="2286000" indent="0">
              <a:buNone/>
              <a:defRPr sz="1600" b="1" cap="none"/>
            </a:lvl6pPr>
            <a:lvl7pPr marL="2743200" indent="0">
              <a:buNone/>
              <a:defRPr sz="1600" b="1" cap="none"/>
            </a:lvl7pPr>
            <a:lvl8pPr marL="3200400" indent="0">
              <a:buNone/>
              <a:defRPr sz="1600" b="1" cap="none"/>
            </a:lvl8pPr>
            <a:lvl9pPr marL="3657600" indent="0">
              <a:buNone/>
              <a:defRPr sz="1600" b="1" cap="none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xmlns="smNativeData" val="SMDATA_16_vKpgZB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UwIAANwUAADgFgAAwzoAABAAAAAmAAAACAAAAAGAAAAAAAAAMAAAABQAAAAAAAAAAAD//wAAAQAAAP//AAABAA=="/>
              </a:ext>
            </a:extLst>
          </p:cNvSpPr>
          <p:nvPr>
            <p:ph idx="2"/>
          </p:nvPr>
        </p:nvSpPr>
        <p:spPr>
          <a:xfrm>
            <a:off x="377825" y="3390900"/>
            <a:ext cx="3340735" cy="6161405"/>
          </a:xfrm>
        </p:spPr>
        <p:txBody>
          <a:bodyPr/>
          <a:lstStyle>
            <a:lvl1pPr>
              <a:defRPr sz="2400" cap="none"/>
            </a:lvl1pPr>
            <a:lvl2pPr>
              <a:defRPr sz="2000" cap="none"/>
            </a:lvl2pPr>
            <a:lvl3pPr>
              <a:defRPr sz="1800" cap="none"/>
            </a:lvl3pPr>
            <a:lvl4pPr>
              <a:defRPr sz="1600" cap="none"/>
            </a:lvl4pPr>
            <a:lvl5pPr>
              <a:defRPr sz="1600" cap="none"/>
            </a:lvl5pPr>
            <a:lvl6pPr>
              <a:defRPr sz="1600" cap="none"/>
            </a:lvl6pPr>
            <a:lvl7pPr>
              <a:defRPr sz="1600" cap="none"/>
            </a:lvl7pPr>
            <a:lvl8pPr>
              <a:defRPr sz="1600" cap="none"/>
            </a:lvl8pPr>
            <a:lvl9pPr>
              <a:defRPr sz="1600" cap="none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SlideText2"/>
          <p:cNvSpPr>
            <a:spLocks noGrp="1" noChangeArrowheads="1"/>
            <a:extLst>
              <a:ext uri="smNativeData">
                <pr:smNativeData xmlns:pr="smNativeData" xmlns="smNativeData" val="SMDATA_16_vKpgZB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hcAALgOAAAvLAAA3BQAABAAAAAmAAAACAAAAIGAAAAAAAAAMAAAABQAAAAAAAAAAAD//wAAAQAAAP//AAABAA=="/>
              </a:ext>
            </a:extLst>
          </p:cNvSpPr>
          <p:nvPr>
            <p:ph idx="3"/>
          </p:nvPr>
        </p:nvSpPr>
        <p:spPr>
          <a:xfrm>
            <a:off x="3841750" y="2392680"/>
            <a:ext cx="3340735" cy="99822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marL="0" indent="0">
              <a:buNone/>
              <a:defRPr sz="2400" b="1" cap="none"/>
            </a:lvl1pPr>
            <a:lvl2pPr marL="457200" indent="0">
              <a:buNone/>
              <a:defRPr sz="2000" b="1" cap="none"/>
            </a:lvl2pPr>
            <a:lvl3pPr marL="914400" indent="0">
              <a:buNone/>
              <a:defRPr sz="1800" b="1" cap="none"/>
            </a:lvl3pPr>
            <a:lvl4pPr marL="1371600" indent="0">
              <a:buNone/>
              <a:defRPr sz="1600" b="1" cap="none"/>
            </a:lvl4pPr>
            <a:lvl5pPr marL="1828800" indent="0">
              <a:buNone/>
              <a:defRPr sz="1600" b="1" cap="none"/>
            </a:lvl5pPr>
            <a:lvl6pPr marL="2286000" indent="0">
              <a:buNone/>
              <a:defRPr sz="1600" b="1" cap="none"/>
            </a:lvl6pPr>
            <a:lvl7pPr marL="2743200" indent="0">
              <a:buNone/>
              <a:defRPr sz="1600" b="1" cap="none"/>
            </a:lvl7pPr>
            <a:lvl8pPr marL="3200400" indent="0">
              <a:buNone/>
              <a:defRPr sz="1600" b="1" cap="none"/>
            </a:lvl8pPr>
            <a:lvl9pPr marL="3657600" indent="0">
              <a:buNone/>
              <a:defRPr sz="1600" b="1" cap="none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6" name="SlideText4"/>
          <p:cNvSpPr>
            <a:spLocks noGrp="1" noChangeArrowheads="1"/>
            <a:extLst>
              <a:ext uri="smNativeData">
                <pr:smNativeData xmlns:pr="smNativeData" xmlns="smNativeData" val="SMDATA_16_vKpgZB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hcAANwUAAAvLAAAwzoAABAAAAAmAAAACAAAAAGAAAAAAAAAMAAAABQAAAAAAAAAAAD//wAAAQAAAP//AAABAA=="/>
              </a:ext>
            </a:extLst>
          </p:cNvSpPr>
          <p:nvPr>
            <p:ph idx="4"/>
          </p:nvPr>
        </p:nvSpPr>
        <p:spPr>
          <a:xfrm>
            <a:off x="3841750" y="3390900"/>
            <a:ext cx="3340735" cy="6161405"/>
          </a:xfrm>
        </p:spPr>
        <p:txBody>
          <a:bodyPr/>
          <a:lstStyle>
            <a:lvl1pPr>
              <a:defRPr sz="2400" cap="none"/>
            </a:lvl1pPr>
            <a:lvl2pPr>
              <a:defRPr sz="2000" cap="none"/>
            </a:lvl2pPr>
            <a:lvl3pPr>
              <a:defRPr sz="1800" cap="none"/>
            </a:lvl3pPr>
            <a:lvl4pPr>
              <a:defRPr sz="1600" cap="none"/>
            </a:lvl4pPr>
            <a:lvl5pPr>
              <a:defRPr sz="1600" cap="none"/>
            </a:lvl5pPr>
            <a:lvl6pPr>
              <a:defRPr sz="1600" cap="none"/>
            </a:lvl6pPr>
            <a:lvl7pPr>
              <a:defRPr sz="1600" cap="none"/>
            </a:lvl7pPr>
            <a:lvl8pPr>
              <a:defRPr sz="1600" cap="none"/>
            </a:lvl8pPr>
            <a:lvl9pPr>
              <a:defRPr sz="1600" cap="none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TimeArea1"/>
          <p:cNvSpPr>
            <a:spLocks noGrp="1" noChangeArrowheads="1"/>
            <a:extLst>
              <a:ext uri="smNativeData">
                <pr:smNativeData xmlns:pr="smNativeData" xmlns="smNativeData" val="SMDATA_16_vKpg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UwIAAPk8AAAtDQAAeEA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83910E-40D2-D667-9C3B-B632DF756AE3}" type="datetime1">
              <a:t/>
            </a:fld>
          </a:p>
        </p:txBody>
      </p:sp>
      <p:sp>
        <p:nvSpPr>
          <p:cNvPr id="8" name="FooterArea1"/>
          <p:cNvSpPr>
            <a:spLocks noGrp="1" noChangeArrowheads="1"/>
            <a:extLst>
              <a:ext uri="smNativeData">
                <pr:smNativeData xmlns:pr="smNativeData" xmlns="smNativeData" val="SMDATA_16_vKpg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A8AAPk8AACeHgAAeEA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9" name="SlideNumberArea1"/>
          <p:cNvSpPr>
            <a:spLocks noGrp="1" noChangeArrowheads="1"/>
            <a:extLst>
              <a:ext uri="smNativeData">
                <pr:smNativeData xmlns:pr="smNativeData" xmlns="smNativeData" val="SMDATA_16_vKpg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VSEAAPk8AAAvLAAAeEA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83D9D3-9DD2-D62F-9C3B-6B7A97756A3E}" type="slidenum">
              <a:t/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6_vKpg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UwIAAKECAAAvLAAAmA0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DateTimeArea1"/>
          <p:cNvSpPr>
            <a:spLocks noGrp="1" noChangeArrowheads="1"/>
            <a:extLst>
              <a:ext uri="smNativeData">
                <pr:smNativeData xmlns:pr="smNativeData" xmlns="smNativeData" val="SMDATA_16_vKpg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UwIAAPk8AAAtDQAAeEA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8383CD-83D2-D675-9C3B-7520CD756A20}" type="datetime1">
              <a:t/>
            </a:fld>
          </a:p>
        </p:txBody>
      </p:sp>
      <p:sp>
        <p:nvSpPr>
          <p:cNvPr id="4" name="FooterArea1"/>
          <p:cNvSpPr>
            <a:spLocks noGrp="1" noChangeArrowheads="1"/>
            <a:extLst>
              <a:ext uri="smNativeData">
                <pr:smNativeData xmlns:pr="smNativeData" xmlns="smNativeData" val="SMDATA_16_vKpg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A8AAPk8AACeHgAAeEA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5" name="SlideNumberArea1"/>
          <p:cNvSpPr>
            <a:spLocks noGrp="1" noChangeArrowheads="1"/>
            <a:extLst>
              <a:ext uri="smNativeData">
                <pr:smNativeData xmlns:pr="smNativeData" xmlns="smNativeData" val="SMDATA_16_vKpg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VSEAAPk8AAAvLAAAeEA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838A34-7AD2-D67C-9C3B-8C29C4756AD9}" type="slidenum">
              <a:t/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TimeArea1"/>
          <p:cNvSpPr>
            <a:spLocks noGrp="1" noChangeArrowheads="1"/>
            <a:extLst>
              <a:ext uri="smNativeData">
                <pr:smNativeData xmlns:pr="smNativeData" xmlns="smNativeData" val="SMDATA_16_vKpg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UwIAAPk8AAAtDQAAeEA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83A48A-C4D2-D652-9C3B-3207EA756A67}" type="datetime1">
              <a:t/>
            </a:fld>
          </a:p>
        </p:txBody>
      </p:sp>
      <p:sp>
        <p:nvSpPr>
          <p:cNvPr id="3" name="FooterArea1"/>
          <p:cNvSpPr>
            <a:spLocks noGrp="1" noChangeArrowheads="1"/>
            <a:extLst>
              <a:ext uri="smNativeData">
                <pr:smNativeData xmlns:pr="smNativeData" xmlns="smNativeData" val="SMDATA_16_vKpg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A8AAPk8AACeHgAAeEA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4" name="SlideNumberArea1"/>
          <p:cNvSpPr>
            <a:spLocks noGrp="1" noChangeArrowheads="1"/>
            <a:extLst>
              <a:ext uri="smNativeData">
                <pr:smNativeData xmlns:pr="smNativeData" xmlns="smNativeData" val="SMDATA_16_vKpg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VSEAAPk8AAAvLAAAeEA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839C8E-C0D2-D66A-9C3B-363FD2756A63}" type="slidenum">
              <a:t/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6_vKpgZB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UwIAAJ4CAACgEQAAww0AABAAAAAmAAAACAAAAIGAAAAAAAAAMAAAABQAAAAAAAAAAAD//wAAAQAAAP//AAABAA=="/>
              </a:ext>
            </a:extLst>
          </p:cNvSpPr>
          <p:nvPr>
            <p:ph type="title"/>
          </p:nvPr>
        </p:nvSpPr>
        <p:spPr>
          <a:xfrm>
            <a:off x="377825" y="425450"/>
            <a:ext cx="2487295" cy="1811655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algn="l">
              <a:defRPr sz="2000" b="1" cap="none"/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xmlns="smNativeData" val="SMDATA_16_vKpgZB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LxIAAJ4CAAAvLAAAwzoAABAAAAAmAAAACAAAAAGAAAAAAAAAMAAAABQAAAAAAAAAAAD//wAAAQAAAP//AAABAA=="/>
              </a:ext>
            </a:extLst>
          </p:cNvSpPr>
          <p:nvPr>
            <p:ph idx="1"/>
          </p:nvPr>
        </p:nvSpPr>
        <p:spPr>
          <a:xfrm>
            <a:off x="2955925" y="425450"/>
            <a:ext cx="4226560" cy="9126855"/>
          </a:xfrm>
        </p:spPr>
        <p:txBody>
          <a:bodyPr/>
          <a:lstStyle>
            <a:lvl1pPr>
              <a:defRPr sz="3200" cap="none"/>
            </a:lvl1pPr>
            <a:lvl2pPr>
              <a:defRPr sz="2800" cap="none"/>
            </a:lvl2pPr>
            <a:lvl3pPr>
              <a:defRPr sz="2400" cap="none"/>
            </a:lvl3pPr>
            <a:lvl4pPr>
              <a:defRPr sz="2000" cap="none"/>
            </a:lvl4pPr>
            <a:lvl5pPr>
              <a:defRPr sz="2000" cap="none"/>
            </a:lvl5pPr>
            <a:lvl6pPr>
              <a:defRPr sz="2000" cap="none"/>
            </a:lvl6pPr>
            <a:lvl7pPr>
              <a:defRPr sz="2000" cap="none"/>
            </a:lvl7pPr>
            <a:lvl8pPr>
              <a:defRPr sz="2000" cap="none"/>
            </a:lvl8pPr>
            <a:lvl9pPr>
              <a:defRPr sz="2000" cap="none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xmlns="smNativeData" val="SMDATA_16_vKpgZB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UwIAAMMNAACgEQAAwzoAABAAAAAmAAAACAAAAAGAAAAAAAAAMAAAABQAAAAAAAAAAAD//wAAAQAAAP//AAABAA=="/>
              </a:ext>
            </a:extLst>
          </p:cNvSpPr>
          <p:nvPr>
            <p:ph idx="2"/>
          </p:nvPr>
        </p:nvSpPr>
        <p:spPr>
          <a:xfrm>
            <a:off x="377825" y="2237105"/>
            <a:ext cx="2487295" cy="7315200"/>
          </a:xfrm>
        </p:spPr>
        <p:txBody>
          <a:bodyPr/>
          <a:lstStyle>
            <a:lvl1pPr marL="0" indent="0">
              <a:buNone/>
              <a:defRPr sz="1400" cap="none"/>
            </a:lvl1pPr>
            <a:lvl2pPr marL="457200" indent="0">
              <a:buNone/>
              <a:defRPr sz="1200" cap="none"/>
            </a:lvl2pPr>
            <a:lvl3pPr marL="914400" indent="0">
              <a:buNone/>
              <a:defRPr sz="1000" cap="none"/>
            </a:lvl3pPr>
            <a:lvl4pPr marL="1371600" indent="0">
              <a:buNone/>
              <a:defRPr sz="900" cap="none"/>
            </a:lvl4pPr>
            <a:lvl5pPr marL="1828800" indent="0">
              <a:buNone/>
              <a:defRPr sz="900" cap="none"/>
            </a:lvl5pPr>
            <a:lvl6pPr marL="2286000" indent="0">
              <a:buNone/>
              <a:defRPr sz="900" cap="none"/>
            </a:lvl6pPr>
            <a:lvl7pPr marL="2743200" indent="0">
              <a:buNone/>
              <a:defRPr sz="900" cap="none"/>
            </a:lvl7pPr>
            <a:lvl8pPr marL="3200400" indent="0">
              <a:buNone/>
              <a:defRPr sz="900" cap="none"/>
            </a:lvl8pPr>
            <a:lvl9pPr marL="3657600" indent="0">
              <a:buNone/>
              <a:defRPr sz="900" cap="none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xmlns="smNativeData" val="SMDATA_16_vKpg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UwIAAPk8AAAtDQAAeEA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83B97E-30D2-D64F-9C3B-C61AF7756A93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xmlns="smNativeData" val="SMDATA_16_vKpg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NwY0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A8AAPk8AACeHgAAeEA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xmlns="smNativeData" val="SMDATA_16_vKpg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VSEAAPk8AAAvLAAAeEA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839B89-C7D2-D66D-9C3B-3138D5756A64}" type="slidenum">
              <a:t/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6_vKpgZB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QkAAAwuAAAFJQAAejMAABAAAAAmAAAACAAAAIGAAAAAAAAAMAAAABQAAAAAAAAAAAD//wAAAQAAAP//AAABAA=="/>
              </a:ext>
            </a:extLst>
          </p:cNvSpPr>
          <p:nvPr>
            <p:ph type="title"/>
          </p:nvPr>
        </p:nvSpPr>
        <p:spPr>
          <a:xfrm>
            <a:off x="1481455" y="7485380"/>
            <a:ext cx="4536440" cy="88265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algn="l">
              <a:defRPr sz="2000" b="1" cap="none"/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xmlns="smNativeData" val="SMDATA_16_vKpgZB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QkAAOIFAAAFJQAAWi0AABAAAAAmAAAACAAAAAGAAAAAAAAAMAAAABQAAAAAAAAAAAD//wAAAQAAAP//AAABAA=="/>
              </a:ext>
            </a:extLst>
          </p:cNvSpPr>
          <p:nvPr>
            <p:ph idx="1"/>
          </p:nvPr>
        </p:nvSpPr>
        <p:spPr>
          <a:xfrm>
            <a:off x="1481455" y="956310"/>
            <a:ext cx="4536440" cy="6416040"/>
          </a:xfrm>
        </p:spPr>
        <p:txBody>
          <a:bodyPr/>
          <a:lstStyle>
            <a:lvl1pPr marL="0" indent="0">
              <a:buNone/>
              <a:defRPr sz="3200" cap="none"/>
            </a:lvl1pPr>
            <a:lvl2pPr marL="457200" indent="0">
              <a:buNone/>
              <a:defRPr sz="2800" cap="none"/>
            </a:lvl2pPr>
            <a:lvl3pPr marL="914400" indent="0">
              <a:buNone/>
              <a:defRPr sz="2400" cap="none"/>
            </a:lvl3pPr>
            <a:lvl4pPr marL="1371600" indent="0">
              <a:buNone/>
              <a:defRPr sz="2000" cap="none"/>
            </a:lvl4pPr>
            <a:lvl5pPr marL="1828800" indent="0">
              <a:buNone/>
              <a:defRPr sz="2000" cap="none"/>
            </a:lvl5pPr>
            <a:lvl6pPr marL="2286000" indent="0">
              <a:buNone/>
              <a:defRPr sz="2000" cap="none"/>
            </a:lvl6pPr>
            <a:lvl7pPr marL="2743200" indent="0">
              <a:buNone/>
              <a:defRPr sz="2000" cap="none"/>
            </a:lvl7pPr>
            <a:lvl8pPr marL="3200400" indent="0">
              <a:buNone/>
              <a:defRPr sz="2000" cap="none"/>
            </a:lvl8pPr>
            <a:lvl9pPr marL="3657600" indent="0">
              <a:buNone/>
              <a:defRPr sz="2000" cap="none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xmlns="smNativeData" val="SMDATA_16_vKpgZB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QkAAHozAAAFJQAANDsAABAAAAAmAAAACAAAAAGAAAAAAAAAMAAAABQAAAAAAAAAAAD//wAAAQAAAP//AAABAA=="/>
              </a:ext>
            </a:extLst>
          </p:cNvSpPr>
          <p:nvPr>
            <p:ph idx="2"/>
          </p:nvPr>
        </p:nvSpPr>
        <p:spPr>
          <a:xfrm>
            <a:off x="1481455" y="8368030"/>
            <a:ext cx="4536440" cy="1256030"/>
          </a:xfrm>
        </p:spPr>
        <p:txBody>
          <a:bodyPr/>
          <a:lstStyle>
            <a:lvl1pPr marL="0" indent="0">
              <a:buNone/>
              <a:defRPr sz="1400" cap="none"/>
            </a:lvl1pPr>
            <a:lvl2pPr marL="457200" indent="0">
              <a:buNone/>
              <a:defRPr sz="1200" cap="none"/>
            </a:lvl2pPr>
            <a:lvl3pPr marL="914400" indent="0">
              <a:buNone/>
              <a:defRPr sz="1000" cap="none"/>
            </a:lvl3pPr>
            <a:lvl4pPr marL="1371600" indent="0">
              <a:buNone/>
              <a:defRPr sz="900" cap="none"/>
            </a:lvl4pPr>
            <a:lvl5pPr marL="1828800" indent="0">
              <a:buNone/>
              <a:defRPr sz="900" cap="none"/>
            </a:lvl5pPr>
            <a:lvl6pPr marL="2286000" indent="0">
              <a:buNone/>
              <a:defRPr sz="900" cap="none"/>
            </a:lvl6pPr>
            <a:lvl7pPr marL="2743200" indent="0">
              <a:buNone/>
              <a:defRPr sz="900" cap="none"/>
            </a:lvl7pPr>
            <a:lvl8pPr marL="3200400" indent="0">
              <a:buNone/>
              <a:defRPr sz="900" cap="none"/>
            </a:lvl8pPr>
            <a:lvl9pPr marL="3657600" indent="0">
              <a:buNone/>
              <a:defRPr sz="900" cap="none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xmlns="smNativeData" val="SMDATA_16_vKpg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UwIAAPk8AAAtDQAAeEAAABAAAAAmAAAACAAAAAAAAAAAAAAAMAAAABQAAAAAAAAAAAD//wAAAQAAAP//AAABAA=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83934B-05D2-D665-9C3B-F330DD756AA6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xmlns="smNativeData" val="SMDATA_16_vKpg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A8AAPk8AACeHgAAeEA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xmlns="smNativeData" val="SMDATA_16_vKpg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VSEAAPk8AAAvLAAAeEA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83B74B-05D2-D641-9C3B-F314F9756AA6}" type="slidenum">
              <a:t/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 name="Default 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6_vKpg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sAf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UwIAAKECAAAvLAAAmA0AABAAAAAmAAAACAAAAP//////////MAAAABQAAAAAAAAAAAD//wAAAQAAAP//AAABAA=="/>
              </a:ext>
            </a:extLst>
          </p:cNvSpPr>
          <p:nvPr>
            <p:ph type="title"/>
          </p:nvPr>
        </p:nvSpPr>
        <p:spPr>
          <a:xfrm>
            <a:off x="377825" y="427355"/>
            <a:ext cx="6804660" cy="17824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6_vKpgZB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sAf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UwIAAFkPAAAvLAAAwzoAABAAAAAmAAAACAAAAP//////////MAAAABQAAAAAAAAAAAD//wAAAQAAAP//AAABAA=="/>
              </a:ext>
            </a:extLst>
          </p:cNvSpPr>
          <p:nvPr>
            <p:ph type="body" idx="1"/>
          </p:nvPr>
        </p:nvSpPr>
        <p:spPr>
          <a:xfrm>
            <a:off x="377825" y="2494915"/>
            <a:ext cx="6804660" cy="70573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xmlns="smNativeData" val="SMDATA_16_vKpg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sAf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UwIAAPk8AAAtDQAAeEAAABAAAAAmAAAACAAAAP//////////MAAAABQAAAAAAAAAAAD//wAAAQAAAP//AAABAA=="/>
              </a:ext>
            </a:extLst>
          </p:cNvSpPr>
          <p:nvPr>
            <p:ph type="dt" sz="quarter" idx="2"/>
          </p:nvPr>
        </p:nvSpPr>
        <p:spPr>
          <a:xfrm>
            <a:off x="377825" y="9911715"/>
            <a:ext cx="1764030" cy="5683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algn="l">
              <a:defRPr sz="1200" cap="none"/>
            </a:lvl1pPr>
          </a:lstStyle>
          <a:p>
            <a:pPr/>
            <a:fld id="{3F83BACF-81D2-D64C-9C3B-7719F4756A22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xmlns="smNativeData" val="SMDATA_16_vKpg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A8AAPk8AACeHgAAeEAAABAAAAAmAAAACAAAAP//////////MAAAABQAAAAAAAAAAAD//wAAAQAAAP//AAABAA=="/>
              </a:ext>
            </a:extLst>
          </p:cNvSpPr>
          <p:nvPr>
            <p:ph type="ftr" sz="quarter" idx="3"/>
          </p:nvPr>
        </p:nvSpPr>
        <p:spPr>
          <a:xfrm>
            <a:off x="2583180" y="9911715"/>
            <a:ext cx="2393950" cy="5683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algn="ctr">
              <a:defRPr sz="1200" cap="none"/>
            </a:lvl1pPr>
          </a:lstStyle>
          <a:p>
            <a:pPr/>
            <a:r>
              <a:t/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xmlns="smNativeData" val="SMDATA_16_vKpg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VSEAAPk8AAAvLAAAeEAAABAAAAAmAAAACAAAAP//////////MAAAABQAAAAAAAAAAAD//wAAAQAAAP//AAABAA=="/>
              </a:ext>
            </a:extLst>
          </p:cNvSpPr>
          <p:nvPr>
            <p:ph type="sldNum" sz="quarter" idx="4"/>
          </p:nvPr>
        </p:nvSpPr>
        <p:spPr>
          <a:xfrm>
            <a:off x="5418455" y="9911715"/>
            <a:ext cx="1764030" cy="5683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algn="r">
              <a:defRPr sz="1200" cap="none"/>
            </a:lvl1pPr>
          </a:lstStyle>
          <a:p>
            <a:pPr/>
            <a:fld id="{3F83B3FC-B2D2-D645-9C3B-4410FD756A11}" type="slidenum">
              <a:t/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marR="0" indent="0" algn="ctr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4400" b="0" i="0" u="none" strike="noStrike" kern="1" cap="none" spc="0" baseline="0">
          <a:solidFill>
            <a:schemeClr val="tx2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1pPr>
      <a:lvl2pPr marL="457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2pPr>
      <a:lvl3pPr marL="914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3pPr>
      <a:lvl4pPr marL="1371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4pPr>
      <a:lvl5pPr marL="18288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5pPr>
      <a:lvl6pPr marL="22860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6pPr>
      <a:lvl7pPr marL="2743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7pPr>
      <a:lvl8pPr marL="3200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8pPr>
      <a:lvl9pPr marL="3657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9pPr>
    </p:titleStyle>
    <p:bodyStyle>
      <a:lvl1pPr marL="342900" marR="0" indent="-3429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32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1pPr>
      <a:lvl2pPr marL="742950" marR="0" indent="-28575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2pPr>
      <a:lvl3pPr marL="11430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4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3pPr>
      <a:lvl4pPr marL="16002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4pPr>
      <a:lvl5pPr marL="20574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»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5pPr>
      <a:lvl6pPr marL="25146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6pPr>
      <a:lvl7pPr marL="29718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7pPr>
      <a:lvl8pPr marL="34290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8pPr>
      <a:lvl9pPr marL="38862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9pPr>
    </p:bodyStyle>
    <p:otherStyle>
      <a:lvl1pPr marL="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1pPr>
      <a:lvl2pPr marL="457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2pPr>
      <a:lvl3pPr marL="914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3pPr>
      <a:lvl4pPr marL="1371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4pPr>
      <a:lvl5pPr marL="18288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5pPr>
      <a:lvl6pPr marL="22860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6pPr>
      <a:lvl7pPr marL="2743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7pPr>
      <a:lvl8pPr marL="3200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8pPr>
      <a:lvl9pPr marL="3657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="smNativeData" val="SMDATA_18_vKpgZB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w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Lvg4wX///8BAAAAAAAAAAAAAAAAAAAAAAAAAAAAAAAAAAAAAAAAAAAAAAACf39/AICAgAPMzMwAwMD/AH9/fwAAAAAAAAAAAAAAAAD///8AAAAAACEAAAAYAAAAFAAAADL///8AAAAAUC8AAMhBAAAAAAAAJgAAAAgAAAD//////////zAAAAAUAAAAAAAAAAAA//8AAAEAAAD//wAAAQA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-130810" y="0"/>
            <a:ext cx="7821930" cy="106934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="smNativeData" val="SMDATA_18_vKpgZB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bAg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Lvg4wX///8BAAAAAAAAAAAAAAAAAAAAAAAAAAAAAAAAAAAAAAAAAAAAAAACf39/AICAgAPMzMwAwMD/AH9/fwAAAAAAAAAAAAAAAAD///8AAAAAACEAAAAYAAAAFAAAAAEAAACL////hC4AADxCAAAAAAAAJgAAAAgAAAD//////////zAAAAAUAAAAAAAAAAAA//8AAAEAAAD//wAAAQA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-74295"/>
            <a:ext cx="7560945" cy="1084135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="smNativeData" val="SMDATA_18_vKpgZB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aAg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Lvg4wX///8BAAAAAAAAAAAAAAAAAAAAAAAAAAAAAAAAAAAAAAAAAAAAAAACf39/AICAgAPMzMwAwMD/AH9/fwAAAAAAAAAAAAAAAAD///8AAAAAACEAAAAYAAAAFAAAAD3///8BAAAARS8AAMlBAAAAAAAAJgAAAAgAAAD//////////zAAAAAUAAAAAAAAAAAA//8AAAEAAAD//wAAAQA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-123825" y="635"/>
            <a:ext cx="7807960" cy="106934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="smNativeData" val="SMDATA_18_vKpgZB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iAg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Lvg4wX///8BAAAAAAAAAAAAAAAAAAAAAAAAAAAAAAAAAAAAAAAAAAAAAAACf39/AICAgAPMzMwAwMD/AH9/fwAAAAAAAAAAAAAAAAD///8AAAAAACEAAAAYAAAAFAAAAGP///8AAAAAHy8AAMhBAAAAAAAAJgAAAAgAAAD//////////zAAAAAUAAAAAAAAAAAA//8AAAEAAAD//wAAAQA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-99695" y="0"/>
            <a:ext cx="7759700" cy="106934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="smNativeData" val="SMDATA_18_vKpgZB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cMZVc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Lvg4wX///8BAAAAAAAAAAAAAAAAAAAAAAAAAAAAAAAAAAAAAAAAAAAAAAACf39/AICAgAPMzMwAwMD/AH9/fwAAAAAAAAAAAAAAAAD///8AAAAAACEAAAAYAAAAFAAAAGf///8AAAAAGy8AAMlBAAAAAAAAJgAAAAgAAAD//////////zAAAAAUAAAAAAAAAAAA//8AAAEAAAD//wAAAQA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-97155" y="0"/>
            <a:ext cx="7754620" cy="1069403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="smNativeData" val="SMDATA_18_vKpgZB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Bx5dc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Lvg4wX///8BAAAAAAAAAAAAAAAAAAAAAAAAAAAAAAAAAAAAAAAAAAAAAAACf39/AICAgAPMzMwAwMD/AH9/fwAAAAAAAAAAAAAAAAD///8AAAAAACEAAAAYAAAAFAAAAMz///8BAAAAti4AAMlBAAAAAAAAJgAAAAgAAAD//////////zAAAAAUAAAAAAAAAAAA//8AAAEAAAD//wAAAQA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-33020" y="635"/>
            <a:ext cx="7626350" cy="106934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="smNativeData" val="SMDATA_18_vKpgZB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Lvg4wX///8BAAAAAAAAAAAAAAAAAAAAAAAAAAAAAAAAAAAAAAAAAAAAAAACf39/AICAgAPMzMwAwMD/AH9/fwAAAAAAAAAAAAAAAAD///8AAAAAACEAAAAYAAAAFAAAAKX///8AAAAA3S4AAMhBAAAAAAAAJgAAAAgAAAD//////////zAAAAAUAAAAAAAAAAAA//8AAAEAAAD//wAAAQA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-57785" y="0"/>
            <a:ext cx="7675880" cy="106934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="smNativeData" val="SMDATA_18_vKpgZB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QAF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Lvg4wX///8BAAAAAAAAAAAAAAAAAAAAAAAAAAAAAAAAAAAAAAAAAAAAAAACf39/AICAgAPMzMwAwMD/AH9/fwAAAAAAAAAAAAAAAAD///8AAAAAACEAAAAYAAAAFAAAAAEAAACG////hC4AAERCAAAAAAAAJgAAAAgAAAD//////////zAAAAAUAAAAAAAAAAAA//8AAAEAAAD//wAAAQA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-77470"/>
            <a:ext cx="7560945" cy="1084961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="smNativeData" val="SMDATA_18_vKpgZB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mAg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Lvg4wX///8BAAAAAAAAAAAAAAAAAAAAAAAAAAAAAAAAAAAAAAAAAAAAAAACf39/AICAgAPMzMwAwMD/AH9/fwAAAAAAAAAAAAAAAAD///8AAAAAACEAAAAYAAAAFAAAAAAAAAAAAAAAfy4AAMdBAAAAAAAAJgAAAAgAAAD//////////zAAAAAUAAAAAAAAAAAA//8AAAEAAAD//wAAAQA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8405" cy="1069276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="smNativeData" val="SMDATA_18_vKpgZB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EAFk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Lvg4wX///8BAAAAAAAAAAAAAAAAAAAAAAAAAAAAAAAAAAAAAAAAAAAAAAACf39/AICAgAPMzMwAwMD/AH9/fwAAAAAAAAAAAAAAAAD///8AAAAAACEAAAAYAAAAFAAAAAEAAADd////hC4AAOpBAAAAAAAAJgAAAAgAAAD//////////zAAAAAUAAAAAAAAAAAA//8AAAEAAAD//wAAAQA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-22225"/>
            <a:ext cx="7560945" cy="1073721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="smNativeData" val="SMDATA_18_vKpgZB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Lvg4wX///8BAAAAAAAAAAAAAAAAAAAAAAAAAAAAAAAAAAAAAAAAAAAAAAACf39/AICAgAPMzMwAwMD/AH9/fwAAAAAAAAAAAAAAAAD///8AAAAAACEAAAAYAAAAFAAAAAEAAACs////hC4AABtCAAAAAAAAJgAAAAgAAAD//////////zAAAAAUAAAAAAAAAAAA//8AAAEAAAD//wAAAQA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-53340"/>
            <a:ext cx="7560945" cy="1079944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535379"/>
      </a:accent3>
      <a:accent4>
        <a:srgbClr val="737359"/>
      </a:accent4>
      <a:accent5>
        <a:srgbClr val="939339"/>
      </a:accent5>
      <a:accent6>
        <a:srgbClr val="B3B319"/>
      </a:accent6>
      <a:hlink>
        <a:srgbClr val="009999"/>
      </a:hlink>
      <a:folHlink>
        <a:srgbClr val="99CC00"/>
      </a:folHlink>
    </a:clrScheme>
    <a:fontScheme name="Presentation">
      <a:majorFont>
        <a:latin typeface="Calibri"/>
        <a:ea typeface="SimSun"/>
        <a:cs typeface="Times New Roman"/>
      </a:majorFont>
      <a:minorFont>
        <a:latin typeface="Calibri"/>
        <a:ea typeface="SimSun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DF7986"/>
        </a:accent3>
        <a:accent4>
          <a:srgbClr val="BF59A6"/>
        </a:accent4>
        <a:accent5>
          <a:srgbClr val="9F39C6"/>
        </a:accent5>
        <a:accent6>
          <a:srgbClr val="7F19E6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ACACDF"/>
        </a:accent3>
        <a:accent4>
          <a:srgbClr val="9C9CBF"/>
        </a:accent4>
        <a:accent5>
          <a:srgbClr val="7C7C9F"/>
        </a:accent5>
        <a:accent6>
          <a:srgbClr val="5C5C7F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6DA6DF"/>
        </a:accent3>
        <a:accent4>
          <a:srgbClr val="4D86BF"/>
        </a:accent4>
        <a:accent5>
          <a:srgbClr val="2D669F"/>
        </a:accent5>
        <a:accent6>
          <a:srgbClr val="0D467F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53ACAC"/>
        </a:accent3>
        <a:accent4>
          <a:srgbClr val="738C8C"/>
        </a:accent4>
        <a:accent5>
          <a:srgbClr val="936C6C"/>
        </a:accent5>
        <a:accent6>
          <a:srgbClr val="B34C4C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6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6D8FA7"/>
        </a:accent3>
        <a:accent4>
          <a:srgbClr val="8DAF87"/>
        </a:accent4>
        <a:accent5>
          <a:srgbClr val="ADCF67"/>
        </a:accent5>
        <a:accent6>
          <a:srgbClr val="CDEF47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7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9E9980"/>
        </a:accent3>
        <a:accent4>
          <a:srgbClr val="7EB9A0"/>
        </a:accent4>
        <a:accent5>
          <a:srgbClr val="5EC9C0"/>
        </a:accent5>
        <a:accent6>
          <a:srgbClr val="3EE9E0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8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209020"/>
        </a:accent3>
        <a:accent4>
          <a:srgbClr val="407040"/>
        </a:accent4>
        <a:accent5>
          <a:srgbClr val="605060"/>
        </a:accent5>
        <a:accent6>
          <a:srgbClr val="80308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9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666A6B"/>
        </a:accent3>
        <a:accent4>
          <a:srgbClr val="864A8B"/>
        </a:accent4>
        <a:accent5>
          <a:srgbClr val="A62AAB"/>
        </a:accent5>
        <a:accent6>
          <a:srgbClr val="C60ACB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0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A07E88"/>
        </a:accent3>
        <a:accent4>
          <a:srgbClr val="C05E68"/>
        </a:accent4>
        <a:accent5>
          <a:srgbClr val="E03E48"/>
        </a:accent5>
        <a:accent6>
          <a:srgbClr val="FF1E28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1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8686DF"/>
        </a:accent3>
        <a:accent4>
          <a:srgbClr val="A6A6BF"/>
        </a:accent4>
        <a:accent5>
          <a:srgbClr val="C6C69F"/>
        </a:accent5>
        <a:accent6>
          <a:srgbClr val="E6E67F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2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8F7F4F"/>
        </a:accent3>
        <a:accent4>
          <a:srgbClr val="6F9F6F"/>
        </a:accent4>
        <a:accent5>
          <a:srgbClr val="4FBF8F"/>
        </a:accent5>
        <a:accent6>
          <a:srgbClr val="2FDFAF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>STUDY</cp:lastModifiedBy>
  <cp:revision>0</cp:revision>
  <dcterms:created xsi:type="dcterms:W3CDTF">2023-05-14T09:28:17Z</dcterms:created>
  <dcterms:modified xsi:type="dcterms:W3CDTF">2023-05-14T09:32:44Z</dcterms:modified>
</cp:coreProperties>
</file>